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2" r:id="rId6"/>
    <p:sldId id="260" r:id="rId7"/>
    <p:sldId id="261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3"/>
    <p:restoredTop sz="94650"/>
  </p:normalViewPr>
  <p:slideViewPr>
    <p:cSldViewPr snapToGrid="0" snapToObjects="1">
      <p:cViewPr>
        <p:scale>
          <a:sx n="106" d="100"/>
          <a:sy n="106" d="100"/>
        </p:scale>
        <p:origin x="1400" y="16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7A84C8-5970-624E-AAFF-F79C22B4A8BE}" type="datetimeFigureOut">
              <a:rPr lang="en-US" smtClean="0"/>
              <a:t>4/14/16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B42C89-23F7-CC4B-8190-C03FD8F75E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3083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B42C89-23F7-CC4B-8190-C03FD8F75E4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0401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6C07E-9EE4-F541-A663-8198E7B9E234}" type="datetimeFigureOut">
              <a:rPr lang="en-US" smtClean="0"/>
              <a:t>4/12/16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A21F9-D173-2941-8C31-F5AD9AD231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0049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6C07E-9EE4-F541-A663-8198E7B9E234}" type="datetimeFigureOut">
              <a:rPr lang="en-US" smtClean="0"/>
              <a:t>4/12/16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A21F9-D173-2941-8C31-F5AD9AD231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595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6C07E-9EE4-F541-A663-8198E7B9E234}" type="datetimeFigureOut">
              <a:rPr lang="en-US" smtClean="0"/>
              <a:t>4/12/16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A21F9-D173-2941-8C31-F5AD9AD231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3689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6C07E-9EE4-F541-A663-8198E7B9E234}" type="datetimeFigureOut">
              <a:rPr lang="en-US" smtClean="0"/>
              <a:t>4/12/16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A21F9-D173-2941-8C31-F5AD9AD231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3434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6C07E-9EE4-F541-A663-8198E7B9E234}" type="datetimeFigureOut">
              <a:rPr lang="en-US" smtClean="0"/>
              <a:t>4/12/16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A21F9-D173-2941-8C31-F5AD9AD231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944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6C07E-9EE4-F541-A663-8198E7B9E234}" type="datetimeFigureOut">
              <a:rPr lang="en-US" smtClean="0"/>
              <a:t>4/12/16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A21F9-D173-2941-8C31-F5AD9AD231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2877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6C07E-9EE4-F541-A663-8198E7B9E234}" type="datetimeFigureOut">
              <a:rPr lang="en-US" smtClean="0"/>
              <a:t>4/12/16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A21F9-D173-2941-8C31-F5AD9AD231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0937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6C07E-9EE4-F541-A663-8198E7B9E234}" type="datetimeFigureOut">
              <a:rPr lang="en-US" smtClean="0"/>
              <a:t>4/12/16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A21F9-D173-2941-8C31-F5AD9AD231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0375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6C07E-9EE4-F541-A663-8198E7B9E234}" type="datetimeFigureOut">
              <a:rPr lang="en-US" smtClean="0"/>
              <a:t>4/12/16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A21F9-D173-2941-8C31-F5AD9AD231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2744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6C07E-9EE4-F541-A663-8198E7B9E234}" type="datetimeFigureOut">
              <a:rPr lang="en-US" smtClean="0"/>
              <a:t>4/12/16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A21F9-D173-2941-8C31-F5AD9AD231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0776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6C07E-9EE4-F541-A663-8198E7B9E234}" type="datetimeFigureOut">
              <a:rPr lang="en-US" smtClean="0"/>
              <a:t>4/12/16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A21F9-D173-2941-8C31-F5AD9AD231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0070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76C07E-9EE4-F541-A663-8198E7B9E234}" type="datetimeFigureOut">
              <a:rPr lang="en-US" smtClean="0"/>
              <a:t>4/12/16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FA21F9-D173-2941-8C31-F5AD9AD231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139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tiff"/><Relationship Id="rId3" Type="http://schemas.openxmlformats.org/officeDocument/2006/relationships/image" Target="../media/image2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tiff"/><Relationship Id="rId3" Type="http://schemas.openxmlformats.org/officeDocument/2006/relationships/image" Target="../media/image3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5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2.tiff"/><Relationship Id="rId5" Type="http://schemas.openxmlformats.org/officeDocument/2006/relationships/image" Target="../media/image5.tiff"/><Relationship Id="rId6" Type="http://schemas.openxmlformats.org/officeDocument/2006/relationships/image" Target="../media/image6.png"/><Relationship Id="rId7" Type="http://schemas.microsoft.com/office/2007/relationships/hdphoto" Target="../media/hdphoto1.wdp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tiff"/><Relationship Id="rId3" Type="http://schemas.openxmlformats.org/officeDocument/2006/relationships/image" Target="../media/image5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435100" y="133350"/>
            <a:ext cx="9491282" cy="507190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biLevel thresh="75000"/>
            <a:alphaModFix amt="70000"/>
          </a:blip>
          <a:srcRect t="29846"/>
          <a:stretch/>
        </p:blipFill>
        <p:spPr>
          <a:xfrm>
            <a:off x="1638300" y="3530600"/>
            <a:ext cx="9105900" cy="31940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biLevel thresh="75000"/>
            <a:alphaModFix amt="70000"/>
          </a:blip>
          <a:srcRect l="16038" r="17016" b="72924"/>
          <a:stretch/>
        </p:blipFill>
        <p:spPr>
          <a:xfrm>
            <a:off x="3143250" y="778431"/>
            <a:ext cx="6096000" cy="1232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0689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636190" y="981631"/>
            <a:ext cx="9108010" cy="5743019"/>
            <a:chOff x="1636190" y="981631"/>
            <a:chExt cx="9108010" cy="5743019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>
              <a:biLevel thresh="75000"/>
              <a:alphaModFix/>
            </a:blip>
            <a:srcRect t="29846"/>
            <a:stretch/>
          </p:blipFill>
          <p:spPr>
            <a:xfrm>
              <a:off x="1638300" y="3530600"/>
              <a:ext cx="9105900" cy="3194050"/>
            </a:xfrm>
            <a:prstGeom prst="rect">
              <a:avLst/>
            </a:prstGeom>
          </p:spPr>
        </p:pic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3"/>
            <a:srcRect l="5162"/>
            <a:stretch/>
          </p:blipFill>
          <p:spPr>
            <a:xfrm>
              <a:off x="1636190" y="1848710"/>
              <a:ext cx="9105508" cy="1986689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2">
              <a:biLevel thresh="75000"/>
              <a:alphaModFix/>
            </a:blip>
            <a:srcRect l="16038" r="17016" b="72924"/>
            <a:stretch/>
          </p:blipFill>
          <p:spPr>
            <a:xfrm>
              <a:off x="3143250" y="981631"/>
              <a:ext cx="6096000" cy="123277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30981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1080" t="11731" r="76122" b="78334"/>
          <a:stretch/>
        </p:blipFill>
        <p:spPr>
          <a:xfrm>
            <a:off x="800100" y="1437711"/>
            <a:ext cx="3251200" cy="33655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biLevel thresh="75000"/>
            <a:alphaModFix/>
          </a:blip>
          <a:srcRect t="29846"/>
          <a:stretch/>
        </p:blipFill>
        <p:spPr>
          <a:xfrm>
            <a:off x="5586350" y="2915081"/>
            <a:ext cx="6135750" cy="215221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biLevel thresh="75000"/>
          </a:blip>
          <a:srcRect l="5162"/>
          <a:stretch/>
        </p:blipFill>
        <p:spPr>
          <a:xfrm>
            <a:off x="5584928" y="1781787"/>
            <a:ext cx="6135486" cy="133867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biLevel thresh="75000"/>
            <a:alphaModFix/>
          </a:blip>
          <a:srcRect l="16038" r="17016" b="72924"/>
          <a:stretch/>
        </p:blipFill>
        <p:spPr>
          <a:xfrm>
            <a:off x="6600417" y="1197531"/>
            <a:ext cx="4107615" cy="830669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4699000" y="1083231"/>
            <a:ext cx="0" cy="3717369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89079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1080" t="11731" r="76122" b="78334"/>
          <a:stretch/>
        </p:blipFill>
        <p:spPr>
          <a:xfrm>
            <a:off x="800100" y="1437711"/>
            <a:ext cx="3251200" cy="33655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biLevel thresh="75000"/>
            <a:alphaModFix/>
          </a:blip>
          <a:srcRect t="29846"/>
          <a:stretch/>
        </p:blipFill>
        <p:spPr>
          <a:xfrm>
            <a:off x="5586350" y="2915081"/>
            <a:ext cx="6135750" cy="21522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biLevel thresh="75000"/>
            <a:alphaModFix/>
          </a:blip>
          <a:srcRect l="16038" r="17016" b="72924"/>
          <a:stretch/>
        </p:blipFill>
        <p:spPr>
          <a:xfrm>
            <a:off x="6600417" y="1197531"/>
            <a:ext cx="4107615" cy="830669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4699000" y="1083231"/>
            <a:ext cx="0" cy="3717369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>
            <a:biLevel thresh="75000"/>
          </a:blip>
          <a:srcRect l="4502"/>
          <a:stretch/>
        </p:blipFill>
        <p:spPr>
          <a:xfrm>
            <a:off x="5584928" y="1929539"/>
            <a:ext cx="6111699" cy="1129572"/>
          </a:xfrm>
          <a:prstGeom prst="rect">
            <a:avLst/>
          </a:prstGeom>
        </p:spPr>
      </p:pic>
      <p:sp>
        <p:nvSpPr>
          <p:cNvPr id="14" name="Triangle 13"/>
          <p:cNvSpPr/>
          <p:nvPr/>
        </p:nvSpPr>
        <p:spPr>
          <a:xfrm rot="20533394">
            <a:off x="1255363" y="2602137"/>
            <a:ext cx="418454" cy="447003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riangle 14"/>
          <p:cNvSpPr/>
          <p:nvPr/>
        </p:nvSpPr>
        <p:spPr>
          <a:xfrm rot="2257466" flipH="1">
            <a:off x="1137973" y="2895943"/>
            <a:ext cx="700251" cy="447003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9870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11080" t="11731" r="76122" b="78334"/>
          <a:stretch/>
        </p:blipFill>
        <p:spPr>
          <a:xfrm>
            <a:off x="800100" y="1437711"/>
            <a:ext cx="3251200" cy="33655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>
            <a:biLevel thresh="75000"/>
            <a:alphaModFix/>
          </a:blip>
          <a:srcRect t="29846"/>
          <a:stretch/>
        </p:blipFill>
        <p:spPr>
          <a:xfrm>
            <a:off x="5586350" y="2915081"/>
            <a:ext cx="6135750" cy="21522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biLevel thresh="75000"/>
            <a:alphaModFix/>
          </a:blip>
          <a:srcRect l="16038" r="17016" b="72924"/>
          <a:stretch/>
        </p:blipFill>
        <p:spPr>
          <a:xfrm>
            <a:off x="6600417" y="1197531"/>
            <a:ext cx="4107615" cy="830669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4699000" y="1083231"/>
            <a:ext cx="0" cy="3717369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>
            <a:biLevel thresh="75000"/>
          </a:blip>
          <a:srcRect l="4502"/>
          <a:stretch/>
        </p:blipFill>
        <p:spPr>
          <a:xfrm>
            <a:off x="5584928" y="1929539"/>
            <a:ext cx="6111699" cy="112957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4832" b="94118" l="0" r="100000">
                        <a14:foregroundMark x1="29310" y1="80882" x2="29310" y2="80882"/>
                        <a14:backgroundMark x1="78448" y1="87605" x2="12069" y2="73739"/>
                      </a14:backgroundRemoval>
                    </a14:imgEffect>
                  </a14:imgLayer>
                </a14:imgProps>
              </a:ext>
            </a:extLst>
          </a:blip>
          <a:srcRect l="7600" t="2610" r="1" b="1705"/>
          <a:stretch/>
        </p:blipFill>
        <p:spPr>
          <a:xfrm>
            <a:off x="1403585" y="2589637"/>
            <a:ext cx="240692" cy="102280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348778" y="2645479"/>
            <a:ext cx="54807" cy="65264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3486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2089114" y="838200"/>
            <a:ext cx="8261428" cy="5209210"/>
            <a:chOff x="3226041" y="1383062"/>
            <a:chExt cx="6137172" cy="3869769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>
              <a:biLevel thresh="75000"/>
              <a:alphaModFix/>
            </a:blip>
            <a:srcRect t="29846"/>
            <a:stretch/>
          </p:blipFill>
          <p:spPr>
            <a:xfrm>
              <a:off x="3227463" y="3100612"/>
              <a:ext cx="6135750" cy="2152219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2">
              <a:biLevel thresh="75000"/>
              <a:alphaModFix/>
            </a:blip>
            <a:srcRect l="16038" r="17016" b="72924"/>
            <a:stretch/>
          </p:blipFill>
          <p:spPr>
            <a:xfrm>
              <a:off x="4241530" y="1383062"/>
              <a:ext cx="4107615" cy="830669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3">
              <a:biLevel thresh="75000"/>
            </a:blip>
            <a:srcRect l="4502"/>
            <a:stretch/>
          </p:blipFill>
          <p:spPr>
            <a:xfrm>
              <a:off x="3226041" y="2115070"/>
              <a:ext cx="6111699" cy="11295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590943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63588" y="468945"/>
            <a:ext cx="3829722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400" b="1" dirty="0" smtClean="0">
                <a:latin typeface="Martel Sans ExtraBold" charset="0"/>
                <a:ea typeface="Martel Sans ExtraBold" charset="0"/>
                <a:cs typeface="Martel Sans ExtraBold" charset="0"/>
              </a:rPr>
              <a:t>M</a:t>
            </a:r>
            <a:endParaRPr lang="en-US" sz="34400" b="1" dirty="0">
              <a:latin typeface="Martel Sans ExtraBold" charset="0"/>
              <a:ea typeface="Martel Sans ExtraBold" charset="0"/>
              <a:cs typeface="Martel Sans ExtraBold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63588" y="1812875"/>
            <a:ext cx="3829722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400" b="1" dirty="0" smtClean="0">
                <a:latin typeface="Martel Sans ExtraBold" charset="0"/>
                <a:ea typeface="Martel Sans ExtraBold" charset="0"/>
                <a:cs typeface="Martel Sans ExtraBold" charset="0"/>
              </a:rPr>
              <a:t>M</a:t>
            </a:r>
            <a:endParaRPr lang="en-US" sz="34400" b="1" dirty="0">
              <a:latin typeface="Martel Sans ExtraBold" charset="0"/>
              <a:ea typeface="Martel Sans ExtraBold" charset="0"/>
              <a:cs typeface="Martel Sans Extra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36407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8650</TotalTime>
  <Words>3</Words>
  <Application>Microsoft Macintosh PowerPoint</Application>
  <PresentationFormat>Widescreen</PresentationFormat>
  <Paragraphs>3</Paragraphs>
  <Slides>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Calibri</vt:lpstr>
      <vt:lpstr>Calibri Light</vt:lpstr>
      <vt:lpstr>Martel Sans ExtraBold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Max Melnick</dc:creator>
  <cp:lastModifiedBy>Max Melnick</cp:lastModifiedBy>
  <cp:revision>17</cp:revision>
  <dcterms:created xsi:type="dcterms:W3CDTF">2016-04-08T18:58:24Z</dcterms:created>
  <dcterms:modified xsi:type="dcterms:W3CDTF">2016-04-14T22:55:58Z</dcterms:modified>
</cp:coreProperties>
</file>